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12" r:id="rId47"/>
    <p:sldId id="314" r:id="rId48"/>
    <p:sldId id="277" r:id="rId49"/>
    <p:sldId id="265" r:id="rId5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18/09/2017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18/09/2017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18/09/2017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18/09/2017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18/09/2017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9945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480</Words>
  <Application>Microsoft Office PowerPoint</Application>
  <PresentationFormat>Panorámica</PresentationFormat>
  <Paragraphs>176</Paragraphs>
  <Slides>49</Slides>
  <Notes>0</Notes>
  <HiddenSlides>0</HiddenSlides>
  <MMClips>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80</cp:revision>
  <dcterms:created xsi:type="dcterms:W3CDTF">2017-09-04T21:29:19Z</dcterms:created>
  <dcterms:modified xsi:type="dcterms:W3CDTF">2017-09-19T04:35:53Z</dcterms:modified>
</cp:coreProperties>
</file>